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4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1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08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7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6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4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1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7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8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4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8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4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8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3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72AF-DC6F-48C6-8C9D-3E652A489CA0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C22FB-E91E-41D1-AC69-7AEF88E7D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11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02" y="1340768"/>
            <a:ext cx="8686800" cy="2880320"/>
          </a:xfrm>
        </p:spPr>
        <p:txBody>
          <a:bodyPr>
            <a:noAutofit/>
          </a:bodyPr>
          <a:lstStyle/>
          <a:p>
            <a:r>
              <a:rPr lang="ru-RU" sz="4800" b="0" dirty="0" smtClean="0"/>
              <a:t>Экспериментальная деятельность в ДОУ</a:t>
            </a:r>
            <a:endParaRPr lang="ru-RU" sz="4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8070" y="4581129"/>
            <a:ext cx="5688632" cy="22768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Подготовили студентки группы Д-ДБ-41:</a:t>
            </a:r>
          </a:p>
          <a:p>
            <a:pPr marL="0" indent="0" algn="r">
              <a:buNone/>
            </a:pPr>
            <a:r>
              <a:rPr lang="ru-RU" dirty="0" smtClean="0"/>
              <a:t> Никитина Ярослава и Трифонова Ирина.</a:t>
            </a:r>
            <a:endParaRPr lang="en-US" dirty="0" smtClean="0"/>
          </a:p>
          <a:p>
            <a:pPr marL="0" indent="0" algn="r">
              <a:buNone/>
            </a:pPr>
            <a:r>
              <a:rPr lang="ru-RU" sz="1600" i="1" dirty="0" smtClean="0">
                <a:effectLst/>
              </a:rPr>
              <a:t>Управление ДОУ - №5, 2012 г.</a:t>
            </a:r>
            <a:endParaRPr lang="ru-RU" sz="1600" i="1" dirty="0"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51034" y="3645024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8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1"/>
            <a:ext cx="8568952" cy="1747282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Образовательная деятельность по творческому конструированию с детьми старшего дошкольного возраста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096064"/>
            <a:ext cx="8568951" cy="450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журнале представлены различные игры и занятия по творческому конструированию: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Занятие «Мост дружбы»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Игра «Семья, слова, дружба»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Игра «По воде, по земле»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Игра «Сложи мост»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Занятие «Сказочный дворец»</a:t>
            </a:r>
          </a:p>
          <a:p>
            <a:r>
              <a:rPr lang="ru-RU" dirty="0" smtClean="0"/>
              <a:t>Кроме того, представлено примерное планирование по «</a:t>
            </a:r>
            <a:r>
              <a:rPr lang="ru-RU" dirty="0" err="1" smtClean="0"/>
              <a:t>Конструрованию</a:t>
            </a:r>
            <a:r>
              <a:rPr lang="ru-RU" dirty="0" smtClean="0"/>
              <a:t> по представлениям» для старшей группы и примерное планирование «</a:t>
            </a:r>
            <a:r>
              <a:rPr lang="ru-RU" dirty="0" err="1" smtClean="0"/>
              <a:t>Творческиое</a:t>
            </a:r>
            <a:r>
              <a:rPr lang="ru-RU" dirty="0" smtClean="0"/>
              <a:t> </a:t>
            </a:r>
            <a:r>
              <a:rPr lang="ru-RU" dirty="0" err="1" smtClean="0"/>
              <a:t>конструрирование</a:t>
            </a:r>
            <a:r>
              <a:rPr lang="ru-RU" dirty="0" smtClean="0"/>
              <a:t> по представлению» для подготовительной к школе группы для детей с ОНР.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95736" y="1700808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148" name="Picture 4" descr="http://forchel.ru/uploads/posts/2012-04/1333523872_1319951953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521596" cy="29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5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1"/>
            <a:ext cx="8712967" cy="1326321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по творческому конструированию</a:t>
            </a:r>
            <a:br>
              <a:rPr lang="ru-RU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(подготовительная к школе группа для детей с ОНР)</a:t>
            </a:r>
            <a:endParaRPr lang="ru-RU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285264"/>
          </a:xfrm>
        </p:spPr>
        <p:txBody>
          <a:bodyPr numCol="3"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Арки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Маяки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Горки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Мост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Разные мосты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Башня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Сказочная башня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Башни Московского Кремля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Парк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Парк развлечений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Дом, в котором я живу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Наш детский сад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Здание школы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Кошкин дом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Наша улица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Замок людоеда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Град на острове стоит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Город будущего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Речной порт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Космодром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Станция метро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51720" y="1912241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72" name="Picture 4" descr="http://detki.co.il/images/obuchenie/igr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134442"/>
            <a:ext cx="3607587" cy="270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1"/>
            <a:ext cx="8568951" cy="1326321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Советы – </a:t>
            </a:r>
            <a:br>
              <a:rPr lang="ru-RU" sz="2800" b="0" dirty="0" smtClean="0"/>
            </a:br>
            <a:r>
              <a:rPr lang="ru-RU" sz="2400" b="0" dirty="0" smtClean="0"/>
              <a:t>один из методов работы с родителями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Советы – это быстрый и действенный метод педагогического просвещения родителей, когда в краткой форме предлагаются конкретные дела и содержание деятельности по конкретному вопросу.</a:t>
            </a:r>
          </a:p>
          <a:p>
            <a:r>
              <a:rPr lang="ru-RU" dirty="0" smtClean="0"/>
              <a:t>Через них в доступной форме можно дать родителям необходимую информацию, познакомить с направлениями в деятельности группы, попросить о помощи, посоветовать, как это можно сделать. 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67744" y="1772816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194" name="Picture 2" descr="http://s52.radikal.ru/i137/1406/2d/f107563efa7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79868"/>
            <a:ext cx="3563888" cy="26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5267671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894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Аннотация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данном журнале представлена экспериментальная деятельность педагогов ДОУ с детьми по пространственному моделированию и конструированию. Данный вид деятельности, построенной на принципе интегративного подхода в образовательной и воспитательной работе, помогает налаживать между детьми доброжелательные партнерские отношения, учит уважать мнения друг друга, формирует интегративные качества ребенка.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23728" y="1700808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http://fin-spectr.ru/wp-content/uploads/2013/10/Grebanaya-pravda-o-hajpa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92850"/>
            <a:ext cx="2835368" cy="21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5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458200" cy="864096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Пространственное моделирование и конструирование</a:t>
            </a:r>
            <a:endParaRPr lang="ru-RU" sz="28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/>
          <a:stretch/>
        </p:blipFill>
        <p:spPr>
          <a:xfrm>
            <a:off x="1862514" y="1716338"/>
            <a:ext cx="5445790" cy="497108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267744" y="1268761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09601"/>
            <a:ext cx="8271156" cy="1326321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целостность детского пространственного моделирования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2276872"/>
            <a:ext cx="7765322" cy="35143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Пространственное моделирование – один из языков созидательной, творческой деятельности, как музыка, поэзия, живопись. А набор кубиков – это конкретный инструмент (материал) данного языка. 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79712" y="1844824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8" name="Picture 6" descr="http://sosh1nov.moy.su/Design/0_6860e_eaaffea9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73179"/>
            <a:ext cx="2800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6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1"/>
            <a:ext cx="8424935" cy="1326321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Моделирование, как целостное занятие,  в котором ребенок:</a:t>
            </a:r>
            <a:endParaRPr lang="ru-RU" sz="28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Мог бы свободно экспериментировать с материалом, который ему предлагается или он самостоятельно его выбрал;</a:t>
            </a:r>
          </a:p>
          <a:p>
            <a:pPr marL="0" indent="0">
              <a:buNone/>
            </a:pPr>
            <a:r>
              <a:rPr lang="ru-RU" dirty="0" smtClean="0"/>
              <a:t>2. Проверить подлинность своих представлений о том или ином объекте в процессе создания новой формы;</a:t>
            </a:r>
          </a:p>
          <a:p>
            <a:pPr marL="0" indent="0">
              <a:buNone/>
            </a:pPr>
            <a:r>
              <a:rPr lang="ru-RU" dirty="0" smtClean="0"/>
              <a:t>3. Сформулировать свой замысел, исходя из личных побуждений, представлений и общих для всех детей условий осуществления деятельности;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67744" y="1909491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0" name="Picture 2" descr="http://helpler.ru/uploads/posts/2012-07/1343486061_vidy-pedagogicheskogo-eksperimen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796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9601"/>
            <a:ext cx="8208911" cy="1326321"/>
          </a:xfrm>
        </p:spPr>
        <p:txBody>
          <a:bodyPr>
            <a:normAutofit/>
          </a:bodyPr>
          <a:lstStyle/>
          <a:p>
            <a:r>
              <a:rPr lang="ru-RU" sz="2800" b="0" dirty="0"/>
              <a:t>Моделирование, как целостное занятие,  в котором ребенок: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4. Реально оценивать реализуемость своего замысла и уточнять его, исходя из своих личных возможностей, понимания и свойств строительного материала;</a:t>
            </a:r>
            <a:br>
              <a:rPr lang="ru-RU" dirty="0" smtClean="0"/>
            </a:br>
            <a:r>
              <a:rPr lang="ru-RU" dirty="0" smtClean="0"/>
              <a:t>5. Согласовывать свои игровые и конструкторские цели с целями ровесников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6. Сохранять дружеские отношения в процессе пространственного моделирования,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справедливо распределяя материал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и выполняемые роли.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95736" y="1844824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098" name="Picture 2" descr="http://kaliningradlib.ru/system/files/imagecache/picture_800/img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24121"/>
            <a:ext cx="3045005" cy="29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7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601"/>
            <a:ext cx="8640959" cy="1326321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Работа с педагогическим коллективом по организации экспериментальной деятельности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935922"/>
            <a:ext cx="8496943" cy="4301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Была проведена экспериментальная деятельность по теме «Детское творческое конструирование в </a:t>
            </a:r>
            <a:r>
              <a:rPr lang="ru-RU" dirty="0" err="1" smtClean="0"/>
              <a:t>ровеснической</a:t>
            </a:r>
            <a:r>
              <a:rPr lang="ru-RU" dirty="0" smtClean="0"/>
              <a:t> группе как условие развития субъектных способностей дошкольников» Данная деятельность проводилась в несколько этапов:</a:t>
            </a:r>
          </a:p>
          <a:p>
            <a:pPr marL="457200" indent="-457200">
              <a:buAutoNum type="arabicPeriod"/>
            </a:pPr>
            <a:r>
              <a:rPr lang="ru-RU" dirty="0" smtClean="0"/>
              <a:t>Отбор педагогов для участия в эксперименте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Постановка задач эксперимента</a:t>
            </a:r>
          </a:p>
          <a:p>
            <a:pPr marL="457200" indent="-457200">
              <a:buAutoNum type="arabicPeriod"/>
            </a:pPr>
            <a:r>
              <a:rPr lang="ru-RU" dirty="0" smtClean="0"/>
              <a:t>Реализация экспериментальной деятельности в течение учебного года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Подведение итогов, сдача отчетов и планирование формирующих экспериментов на будущий год.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95736" y="1935922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1"/>
            <a:ext cx="8640960" cy="1326321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>Становление </a:t>
            </a:r>
            <a:r>
              <a:rPr lang="ru-RU" sz="2400" b="0" dirty="0" err="1" smtClean="0"/>
              <a:t>ровеснических</a:t>
            </a:r>
            <a:r>
              <a:rPr lang="ru-RU" sz="2400" b="0" dirty="0" smtClean="0"/>
              <a:t> отношений старших дошкольников в процессе пространственного конструирования</a:t>
            </a:r>
            <a:endParaRPr lang="ru-RU" sz="24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765322" cy="3695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Главным условием успешного становления </a:t>
            </a:r>
            <a:r>
              <a:rPr lang="ru-RU" sz="2400" dirty="0" err="1" smtClean="0"/>
              <a:t>ровеснических</a:t>
            </a:r>
            <a:r>
              <a:rPr lang="ru-RU" sz="2400" dirty="0" smtClean="0"/>
              <a:t> отношений в работе с детьми стало создание </a:t>
            </a:r>
            <a:r>
              <a:rPr lang="ru-RU" sz="2400" dirty="0"/>
              <a:t>в </a:t>
            </a:r>
            <a:r>
              <a:rPr lang="ru-RU" sz="2400" dirty="0" smtClean="0"/>
              <a:t>группах климата доброжелательного внимания друг к другу, взаимного уважения, доверия, творчества и живого интереса ко всему происходящему.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159732" y="1935922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4" name="Picture 4" descr="http://studiosus.net/wp-content/uploads/2015/04/detsad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61121"/>
            <a:ext cx="2443320" cy="22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5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29" y="404664"/>
            <a:ext cx="8686799" cy="1451247"/>
          </a:xfrm>
        </p:spPr>
        <p:txBody>
          <a:bodyPr>
            <a:normAutofit/>
          </a:bodyPr>
          <a:lstStyle/>
          <a:p>
            <a:r>
              <a:rPr lang="ru-RU" sz="2400" b="0" dirty="0" smtClean="0"/>
              <a:t>Этапы формирования </a:t>
            </a:r>
            <a:r>
              <a:rPr lang="ru-RU" sz="2400" b="0" dirty="0" err="1" smtClean="0"/>
              <a:t>ровеснических</a:t>
            </a:r>
            <a:r>
              <a:rPr lang="ru-RU" sz="2400" b="0" dirty="0" smtClean="0"/>
              <a:t> отношений </a:t>
            </a:r>
            <a:r>
              <a:rPr lang="ru-RU" sz="2400" b="0" dirty="0"/>
              <a:t>в процессе пространственного конструирования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Сказка и конструирование по представлениям</a:t>
            </a:r>
          </a:p>
          <a:p>
            <a:r>
              <a:rPr lang="ru-RU" dirty="0" smtClean="0"/>
              <a:t>Обучение детей сотрудничеству (с использованием считалок, игр-драматизаций)</a:t>
            </a:r>
          </a:p>
          <a:p>
            <a:r>
              <a:rPr lang="ru-RU" dirty="0" smtClean="0"/>
              <a:t>Формирование дружеских взаимоотношений детей (с использованием занятий, бесед, игр)</a:t>
            </a:r>
          </a:p>
          <a:p>
            <a:r>
              <a:rPr lang="ru-RU" dirty="0" smtClean="0"/>
              <a:t>Развитие навыков и умений в процессе конструирования по представлению</a:t>
            </a:r>
          </a:p>
          <a:p>
            <a:r>
              <a:rPr lang="ru-RU" dirty="0"/>
              <a:t>Диагностика межличностных отношений в </a:t>
            </a:r>
            <a:r>
              <a:rPr lang="ru-RU" dirty="0" err="1"/>
              <a:t>ровеснической</a:t>
            </a:r>
            <a:r>
              <a:rPr lang="ru-RU" dirty="0"/>
              <a:t> группе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230460" y="1855911"/>
            <a:ext cx="4824536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24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179</TotalTime>
  <Words>565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Bookman Old Style</vt:lpstr>
      <vt:lpstr>Rockwell</vt:lpstr>
      <vt:lpstr>Damask</vt:lpstr>
      <vt:lpstr>Экспериментальная деятельность в ДОУ</vt:lpstr>
      <vt:lpstr>Аннотация</vt:lpstr>
      <vt:lpstr>Пространственное моделирование и конструирование</vt:lpstr>
      <vt:lpstr>целостность детского пространственного моделирования</vt:lpstr>
      <vt:lpstr>Моделирование, как целостное занятие,  в котором ребенок:</vt:lpstr>
      <vt:lpstr>Моделирование, как целостное занятие,  в котором ребенок:</vt:lpstr>
      <vt:lpstr>Работа с педагогическим коллективом по организации экспериментальной деятельности</vt:lpstr>
      <vt:lpstr>Становление ровеснических отношений старших дошкольников в процессе пространственного конструирования</vt:lpstr>
      <vt:lpstr>Этапы формирования ровеснических отношений в процессе пространственного конструирования</vt:lpstr>
      <vt:lpstr>Образовательная деятельность по творческому конструированию с детьми старшего дошкольного возраста</vt:lpstr>
      <vt:lpstr>Занятия по творческому конструированию (подготовительная к школе группа для детей с ОНР)</vt:lpstr>
      <vt:lpstr>Советы –  один из методов работы с родителями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деятельность в ДОУ</dc:title>
  <dc:creator>Вега</dc:creator>
  <cp:lastModifiedBy>Nikita Nikitin</cp:lastModifiedBy>
  <cp:revision>14</cp:revision>
  <dcterms:created xsi:type="dcterms:W3CDTF">2016-02-10T14:21:27Z</dcterms:created>
  <dcterms:modified xsi:type="dcterms:W3CDTF">2016-02-10T17:34:58Z</dcterms:modified>
</cp:coreProperties>
</file>